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176482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</a:t>
                      </a:r>
                      <a:r>
                        <a:rPr lang="en-US" sz="2400" baseline="30000" dirty="0"/>
                        <a:t>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</a:t>
                      </a:r>
                      <a:r>
                        <a:rPr lang="en-US" sz="2400" baseline="30000" dirty="0"/>
                        <a:t>¤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 Score</a:t>
                      </a:r>
                      <a:r>
                        <a:rPr lang="en-US" sz="2400" baseline="30000" dirty="0"/>
                        <a:t>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baseline="30000" dirty="0"/>
              <a:t>* </a:t>
            </a:r>
            <a:r>
              <a:rPr lang="en-US" sz="2000" b="1" i="1" dirty="0"/>
              <a:t>: Lower is better		</a:t>
            </a:r>
            <a:r>
              <a:rPr lang="en-US" sz="2000" b="1" i="1" baseline="30000" dirty="0"/>
              <a:t>¤ </a:t>
            </a:r>
            <a:r>
              <a:rPr lang="en-US" sz="2000" b="1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</Words>
  <Application>Microsoft Office PowerPoint</Application>
  <PresentationFormat>Widescreen</PresentationFormat>
  <Paragraphs>83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22</cp:revision>
  <dcterms:created xsi:type="dcterms:W3CDTF">2024-06-10T13:08:33Z</dcterms:created>
  <dcterms:modified xsi:type="dcterms:W3CDTF">2024-06-23T14:48:14Z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